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PERU </a:t>
            </a:r>
            <a:br/>
            <a:r>
              <a:t> 12/09/2025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12/09/2025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SPJC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PJ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SPJC 111700Z 1118/1218 23010KT 8000 SCT013 OVC022 TX19/1119Z TN15/1211Z BECMG 1200/1203 15004KT FEW007 OVC014 TEMPO 1208/1211 4500 DZ BR SCT005 OVC009 BECMG 1213/1215 23010KT FEW011 OVC017TAF SPJC 111700Z 1118/1218 23010KT 8000 SCT013 OVC022 TX19/1119Z TN15/1211Z BECMG 1200/1203 15004KT FEW007 OVC014 TEMPO 1208/1211 4500 DZ BR SCT005 OVC009 BECMG 1213/1215 23010KT FEW011 OVC017=TAF SPJC 111700Z 1118/1218 23010KT 8000 SCT013 OVC022 TX19/1119Z TN15/1211Z BECMG 1200/1203 15004KT FEW007 OVC014 TEMPO 1208/1211 4500 DZ BR SCT005 OVC009 BECMG 1213/1215 23010KT FEW011 OVC017=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12/09/2025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SPZO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PZ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SPZO 111700Z 1118/1218 03013KT 9999 SCT050 TX22/1119Z TN05/1211Z TEMPO 1118/1121 02015G25KT BECMG 1123/1124 08003KTTAF SPZO 111700Z 1118/1218 03013KT 9999 SCT050 TX22/1119Z TN05/1211Z TEMPO 1118/1121 02015G25KT BECMG 1123/1124 08003KT=TAF SPZO 111700Z 1118/1218 03013KT 9999 SCT050 TX22/1119Z TN05/1211Z TEMPO 1118/1121 02015G25KT BECMG 1123/1124 08003KT=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12/09/2025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SPJC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PJ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SPJC 111700Z 1118/1218 23010KT 8000 SCT013 OVC022 TX19/1119Z TN15/1211Z BECMG 1200/1203 15004KT FEW007 OVC014 TEMPO 1208/1211 4500 DZ BR SCT005 OVC009 BECMG 1213/1215 23010KT FEW011 OVC017TAF SPJC 111700Z 1118/1218 23010KT 8000 SCT013 OVC022 TX19/1119Z TN15/1211Z BECMG 1200/1203 15004KT FEW007 OVC014 TEMPO 1208/1211 4500 DZ BR SCT005 OVC009 BECMG 1213/1215 23010KT FEW011 OVC017=TAF SPJC 111700Z 1118/1218 23010KT 8000 SCT013 OVC022 TX19/1119Z TN15/1211Z BECMG 1200/1203 15004KT FEW007 OVC014 TEMPO 1208/1211 4500 DZ BR SCT005 OVC009 BECMG 1213/1215 23010KT FEW011 OVC017=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12/09/2025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SPZO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PZ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SPZO 111700Z 1118/1218 03013KT 9999 SCT050 TX22/1119Z TN05/1211Z TEMPO 1118/1121 02015G25KT BECMG 1123/1124 08003KTTAF SPZO 111700Z 1118/1218 03013KT 9999 SCT050 TX22/1119Z TN05/1211Z TEMPO 1118/1121 02015G25KT BECMG 1123/1124 08003KT=TAF SPZO 111700Z 1118/1218 03013KT 9999 SCT050 TX22/1119Z TN05/1211Z TEMPO 1118/1121 02015G25KT BECMG 1123/1124 08003KT=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12/09/2025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SPJC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PJ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SPJC 111700Z 1118/1218 23010KT 8000 SCT013 OVC022 TX19/1119Z TN15/1211Z BECMG 1200/1203 15004KT FEW007 OVC014 TEMPO 1208/1211 4500 DZ BR SCT005 OVC009 BECMG 1213/1215 23010KT FEW011 OVC017TAF SPJC 111700Z 1118/1218 23010KT 8000 SCT013 OVC022 TX19/1119Z TN15/1211Z BECMG 1200/1203 15004KT FEW007 OVC014 TEMPO 1208/1211 4500 DZ BR SCT005 OVC009 BECMG 1213/1215 23010KT FEW011 OVC017=TAF SPJC 111700Z 1118/1218 23010KT 8000 SCT013 OVC022 TX19/1119Z TN15/1211Z BECMG 1200/1203 15004KT FEW007 OVC014 TEMPO 1208/1211 4500 DZ BR SCT005 OVC009 BECMG 1213/1215 23010KT FEW011 OVC017=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12/09/2025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SPZO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PZ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SPZO 111700Z 1118/1218 03013KT 9999 SCT050 TX22/1119Z TN05/1211Z TEMPO 1118/1121 02015G25KT BECMG 1123/1124 08003KTTAF SPZO 111700Z 1118/1218 03013KT 9999 SCT050 TX22/1119Z TN05/1211Z TEMPO 1118/1121 02015G25KT BECMG 1123/1124 08003KT=TAF SPZO 111700Z 1118/1218 03013KT 9999 SCT050 TX22/1119Z TN05/1211Z TEMPO 1118/1121 02015G25KT BECMG 1123/1124 08003KT=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