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COLOMBIA </a:t>
            </a:r>
            <a:br/>
            <a:r>
              <a:t> 12/09/2025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12/09/2025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SKBO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KB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SKBO 111655Z 1118/1218 14010KT 9999 SCT030 PROB30 TEMPO 1119/1123 24009KT VCSH TX19/1119Z TN10/1210Z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SKBO - ILS IEDR RWY 14L U/S CREATED: 05 Jul 2025 11:51:00 SOURCE: SKBOYNYX start: 2025-07-05T11:49:00.000Z - End: 2025-10-02T23:59:00.000Z</a:t>
            </a:r>
            <a:br/>
            <a:r>
              <a:t> SKBO - IAP ILS X RWY 14R CAT II AND CAT III U/S CREATED: 09 Jul 2025 03:41:00 SOURCE: SKBOYNYX start: 2025-07-09T03:39:00.000Z - End: 2025-10-06T23:59:00.000Z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COLOMBIA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SKBO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SKBO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12/09/2025 - 10:00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VOLUMEN DE TRÁFICO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