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COLOMBIA </a:t>
            </a:r>
            <a:br/>
            <a:r>
              <a:t> 11/09/2025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11/09/2025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SKBO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KB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SKBO 101055Z 1012/1112 06004KT 9999 FEW015 BECMG 1015/1017 16010G21KT SCT015 TEMPO 1107/1111 BKN015 TX19/1018Z TN09/1110Z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