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</p:sldIdLst>
  <p:sldSz cx="9144000" cy="50292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Relationship Id="rId3" Type="http://schemas.openxmlformats.org/officeDocument/2006/relationships/image" Target="../media/image3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Cap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843200" y="1058400"/>
            <a:ext cx="5450400" cy="1569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800"/>
            </a:pPr>
            <a:r>
              <a:t>PDA - CHILE </a:t>
            </a:r>
            <a:br/>
            <a:r>
              <a:t> 25/09/2024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bod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512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>
                <a:solidFill>
                  <a:srgbClr val="3F2C36"/>
                </a:solidFill>
              </a:defRPr>
            </a:pPr>
            <a:r>
              <a:t>25/09/2024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224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/>
            </a:pPr>
            <a:r>
              <a:t>SCEL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3872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/>
            </a:pPr>
            <a:r>
              <a:t>BAJA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62000" y="2091599"/>
          <a:ext cx="1800000" cy="52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0000"/>
                <a:gridCol w="600000"/>
                <a:gridCol w="600000"/>
              </a:tblGrid>
              <a:tr h="261000"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Mañana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Tarde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Noche</a:t>
                      </a:r>
                    </a:p>
                  </a:txBody>
                  <a:tcPr/>
                </a:tc>
              </a:tr>
              <a:tr h="261000">
                <a:tc>
                  <a:txBody>
                    <a:bodyPr/>
                    <a:lstStyle/>
                    <a:p>
                      <a:pPr>
                        <a:defRPr sz="900"/>
                      </a:pPr>
                    </a:p>
                  </a:txBody>
                  <a:tcPr>
                    <a:solidFill>
                      <a:srgbClr val="94CF5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</a:p>
                  </a:txBody>
                  <a:tcPr>
                    <a:solidFill>
                      <a:srgbClr val="94CF51"/>
                    </a:solidFill>
                  </a:tcPr>
                </a:tc>
              </a:tr>
            </a:tbl>
          </a:graphicData>
        </a:graphic>
      </p:graphicFrame>
      <p:pic>
        <p:nvPicPr>
          <p:cNvPr id="7" name="Picture 6" descr="SCEL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400" y="860400"/>
            <a:ext cx="8683200" cy="11448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68800" y="2772000"/>
            <a:ext cx="8305200" cy="5544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900"/>
            </a:pPr>
            <a:r>
              <a:t>TAF SCEL 241000Z 2412/2512 15004KT 8000 NSC TX18/2419Z TN04/2510Z TEMPO 2412/2413 3000 BR BECMG 2414/2416 19010KT BECMG 2502/2504 15004KT TEMPO 2508/2512 5000 HZ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90800" y="3646800"/>
            <a:ext cx="8683200" cy="702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1000"/>
            </a:p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medida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39200" y="1159200"/>
          <a:ext cx="8215200" cy="109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3600"/>
                <a:gridCol w="1173600"/>
                <a:gridCol w="1173600"/>
                <a:gridCol w="1173600"/>
                <a:gridCol w="1173600"/>
                <a:gridCol w="1173600"/>
                <a:gridCol w="1173600"/>
              </a:tblGrid>
              <a:tr h="1098000"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STATE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ORIGIN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DESTINY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START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MEASURE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REASON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ob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30400" y="860400"/>
            <a:ext cx="8683200" cy="11448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900"/>
            </a:pPr>
            <a:r>
              <a:t>A2885/24 NOTAMN</a:t>
            </a:r>
            <a:br/>
            <a:r>
              <a:t>Q)SCEZ/QFALT/IV/NBO/AE/000/999/3324S07048W005</a:t>
            </a:r>
            <a:br/>
            <a:r>
              <a:t>A)SCEL B)2409080000 C)2409302359</a:t>
            </a:r>
            <a:br/>
            <a:r>
              <a:t>E)POSS DELAY UPON ARRIVALS AND DEPARTURES DUE TO RWY USE RESTRICTIONS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