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CHILE </a:t>
            </a:r>
            <a:br/>
            <a:r>
              <a:t> 16/07/2025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16/07/2025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pic>
        <p:nvPicPr>
          <p:cNvPr id="6" name="Picture 5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13599"/>
            <a:ext cx="8683200" cy="16559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69600" y="669600"/>
            <a:ext cx="108000" cy="108000"/>
          </a:xfrm>
          <a:prstGeom prst="rect">
            <a:avLst/>
          </a:prstGeom>
          <a:solidFill>
            <a:srgbClr val="94CF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8" name="TextBox 7"/>
          <p:cNvSpPr txBox="1"/>
          <p:nvPr/>
        </p:nvSpPr>
        <p:spPr>
          <a:xfrm>
            <a:off x="6123600" y="619200"/>
            <a:ext cx="1440000" cy="108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800">
                <a:solidFill>
                  <a:srgbClr val="595959"/>
                </a:solidFill>
              </a:defRPr>
            </a:pPr>
            <a:r>
              <a:t>VMC</a:t>
            </a:r>
          </a:p>
        </p:txBody>
      </p:sp>
      <p:sp>
        <p:nvSpPr>
          <p:cNvPr id="9" name="Rectangle 8"/>
          <p:cNvSpPr/>
          <p:nvPr/>
        </p:nvSpPr>
        <p:spPr>
          <a:xfrm>
            <a:off x="6609600" y="669600"/>
            <a:ext cx="108000" cy="10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0" name="TextBox 9"/>
          <p:cNvSpPr txBox="1"/>
          <p:nvPr/>
        </p:nvSpPr>
        <p:spPr>
          <a:xfrm>
            <a:off x="6663600" y="619200"/>
            <a:ext cx="1440000" cy="108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800">
                <a:solidFill>
                  <a:srgbClr val="595959"/>
                </a:solidFill>
              </a:defRPr>
            </a:pPr>
            <a:r>
              <a:t>IMC/MET adversa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89600" y="669600"/>
            <a:ext cx="108000" cy="10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2" name="TextBox 11"/>
          <p:cNvSpPr txBox="1"/>
          <p:nvPr/>
        </p:nvSpPr>
        <p:spPr>
          <a:xfrm>
            <a:off x="7743600" y="619200"/>
            <a:ext cx="1440000" cy="108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800">
                <a:solidFill>
                  <a:srgbClr val="595959"/>
                </a:solidFill>
              </a:defRPr>
            </a:pPr>
            <a:r>
              <a:t>Majo mínimos / Cerrado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5200" y="2455200"/>
            <a:ext cx="2088000" cy="7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4" name="Rectangle 13"/>
          <p:cNvSpPr/>
          <p:nvPr/>
        </p:nvSpPr>
        <p:spPr>
          <a:xfrm>
            <a:off x="2563200" y="2455200"/>
            <a:ext cx="2088000" cy="7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5" name="Rectangle 14"/>
          <p:cNvSpPr/>
          <p:nvPr/>
        </p:nvSpPr>
        <p:spPr>
          <a:xfrm>
            <a:off x="4651200" y="2455200"/>
            <a:ext cx="2088000" cy="7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6" name="Rectangle 15"/>
          <p:cNvSpPr/>
          <p:nvPr/>
        </p:nvSpPr>
        <p:spPr>
          <a:xfrm>
            <a:off x="6739200" y="2455200"/>
            <a:ext cx="2088000" cy="7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7" name="TextBox 16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SCEL 151000Z 1512/1612 VRB02KT 0500 FG NSC TX11/1519Z TNM00/1610Z BECMG 1515/1517 3000 BR BECMG 1517/1519 18008KT 7000 NSW BECMG 1600/1602 32004KT 4000 HZ TEMPO 1606/1612 VRB02KT 2000 BR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  <a:r>
              <a:t>SCEL - RWY 17L/35R CLSD EXCEPT LVP IS ACT CREATED: 02 Jul 2025 20:39:00 SOURCE: SCSCYNYX start: 2025-07-15T12:00:00.000Z - End: 2025-07-15T14:00:00.000Z</a:t>
            </a:r>
            <a:br/>
            <a:r>
              <a:t> SCEL - RWY 17L/35R CLSD EXCEPT LVP IS ACT CREATED: 02 Jul 2025 20:39:00 SOURCE: SCSCYNYX start: 2025-07-16T13:00:00.000Z - End: 2025-07-16T15:00:00.000Z</a:t>
            </a:r>
            <a:br/>
            <a: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549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  <a:tr h="549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CHILE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SAMF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SCEZ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SCEZ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16/07/2025 - 14:00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00:03:00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PISTA INTERDITADA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JMP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