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BRAZIL </a:t>
            </a:r>
            <a:br/>
            <a:r>
              <a:t> 16/07/2025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16/07/2025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SBGR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pic>
        <p:nvPicPr>
          <p:cNvPr id="6" name="Picture 5" descr="SBG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13599"/>
            <a:ext cx="8683200" cy="1655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69600" y="669600"/>
            <a:ext cx="108000" cy="108000"/>
          </a:xfrm>
          <a:prstGeom prst="rect">
            <a:avLst/>
          </a:prstGeom>
          <a:solidFill>
            <a:srgbClr val="94CF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8" name="TextBox 7"/>
          <p:cNvSpPr txBox="1"/>
          <p:nvPr/>
        </p:nvSpPr>
        <p:spPr>
          <a:xfrm>
            <a:off x="6123600" y="619200"/>
            <a:ext cx="1440000" cy="1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800">
                <a:solidFill>
                  <a:srgbClr val="595959"/>
                </a:solidFill>
              </a:defRPr>
            </a:pPr>
            <a:r>
              <a:t>VMC</a:t>
            </a:r>
          </a:p>
        </p:txBody>
      </p:sp>
      <p:sp>
        <p:nvSpPr>
          <p:cNvPr id="9" name="Rectangle 8"/>
          <p:cNvSpPr/>
          <p:nvPr/>
        </p:nvSpPr>
        <p:spPr>
          <a:xfrm>
            <a:off x="6609600" y="669600"/>
            <a:ext cx="108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0" name="TextBox 9"/>
          <p:cNvSpPr txBox="1"/>
          <p:nvPr/>
        </p:nvSpPr>
        <p:spPr>
          <a:xfrm>
            <a:off x="6663600" y="619200"/>
            <a:ext cx="1440000" cy="1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800">
                <a:solidFill>
                  <a:srgbClr val="595959"/>
                </a:solidFill>
              </a:defRPr>
            </a:pPr>
            <a:r>
              <a:t>IMC/MET adversa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89600" y="669600"/>
            <a:ext cx="108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2" name="TextBox 11"/>
          <p:cNvSpPr txBox="1"/>
          <p:nvPr/>
        </p:nvSpPr>
        <p:spPr>
          <a:xfrm>
            <a:off x="7743600" y="619200"/>
            <a:ext cx="1440000" cy="1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800">
                <a:solidFill>
                  <a:srgbClr val="595959"/>
                </a:solidFill>
              </a:defRPr>
            </a:pPr>
            <a:r>
              <a:t>Majo mínimos / Cerrado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5200" y="2455200"/>
            <a:ext cx="2088000" cy="72000"/>
          </a:xfrm>
          <a:prstGeom prst="rect">
            <a:avLst/>
          </a:prstGeom>
          <a:solidFill>
            <a:srgbClr val="94CF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4" name="Rectangle 13"/>
          <p:cNvSpPr/>
          <p:nvPr/>
        </p:nvSpPr>
        <p:spPr>
          <a:xfrm>
            <a:off x="2563200" y="2455200"/>
            <a:ext cx="2088000" cy="72000"/>
          </a:xfrm>
          <a:prstGeom prst="rect">
            <a:avLst/>
          </a:prstGeom>
          <a:solidFill>
            <a:srgbClr val="94CF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5" name="Rectangle 14"/>
          <p:cNvSpPr/>
          <p:nvPr/>
        </p:nvSpPr>
        <p:spPr>
          <a:xfrm>
            <a:off x="4651200" y="2455200"/>
            <a:ext cx="2088000" cy="7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6" name="Rectangle 15"/>
          <p:cNvSpPr/>
          <p:nvPr/>
        </p:nvSpPr>
        <p:spPr>
          <a:xfrm>
            <a:off x="6739200" y="2455200"/>
            <a:ext cx="2088000" cy="7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7" name="TextBox 16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SBGR 150900Z 1512/1618 08005KT 4000 BR SCT006 TN10/1609Z TX23/1617Z BECMG 1512/1515 15005KT CAVOK BECMG 1521/1523 10005KT BECMG 1600/1603 07004KT PROB30 1607/1611 4000 BR BKN006 BECMG 1612/1615 06007KT BECMG 1616/1618 18005KT RMK PGH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